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092" autoAdjust="0"/>
    <p:restoredTop sz="94667" autoAdjust="0"/>
  </p:normalViewPr>
  <p:slideViewPr>
    <p:cSldViewPr>
      <p:cViewPr varScale="1">
        <p:scale>
          <a:sx n="75" d="100"/>
          <a:sy n="75" d="100"/>
        </p:scale>
        <p:origin x="-8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4100F-AE78-49FB-8AA8-0B50CA5C18E8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30F80-16F8-458E-890C-6ABF45BED31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30F80-16F8-458E-890C-6ABF45BED31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44B06B-20C9-4858-84E8-E17FA4EBCF70}" type="datetimeFigureOut">
              <a:rPr lang="en-US" smtClean="0"/>
              <a:pPr/>
              <a:t>11/14/2010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E5DCC3-91E1-47FF-BBD9-1FA104A45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895383"/>
            <a:ext cx="7772400" cy="1829761"/>
          </a:xfrm>
        </p:spPr>
        <p:txBody>
          <a:bodyPr/>
          <a:lstStyle/>
          <a:p>
            <a:r>
              <a:rPr lang="en-GB" dirty="0" smtClean="0"/>
              <a:t>Jenna Birch, </a:t>
            </a:r>
            <a:br>
              <a:rPr lang="en-GB" dirty="0" smtClean="0"/>
            </a:br>
            <a:r>
              <a:rPr lang="en-GB" dirty="0" smtClean="0"/>
              <a:t>MMATH student</a:t>
            </a:r>
            <a:endParaRPr lang="en-GB" dirty="0"/>
          </a:p>
        </p:txBody>
      </p:sp>
      <p:pic>
        <p:nvPicPr>
          <p:cNvPr id="4" name="Picture 3" descr="colour_logo_13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69384" y="241188"/>
            <a:ext cx="4490848" cy="18196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3688" y="1844824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of Mathematical Sciences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  </a:t>
            </a:r>
            <a:r>
              <a:rPr lang="en-GB" sz="3600" dirty="0" smtClean="0"/>
              <a:t>Borrowed from:</a:t>
            </a:r>
          </a:p>
          <a:p>
            <a:r>
              <a:rPr lang="en-GB" sz="4000" dirty="0" smtClean="0"/>
              <a:t>CC = 12   </a:t>
            </a:r>
          </a:p>
          <a:p>
            <a:r>
              <a:rPr lang="en-GB" sz="4000" dirty="0" smtClean="0"/>
              <a:t>NC = 17 </a:t>
            </a:r>
          </a:p>
          <a:p>
            <a:r>
              <a:rPr lang="en-GB" sz="4000" dirty="0" smtClean="0"/>
              <a:t>CN = 18   </a:t>
            </a:r>
          </a:p>
          <a:p>
            <a:r>
              <a:rPr lang="en-GB" sz="4000" dirty="0" smtClean="0"/>
              <a:t>NN = 5  </a:t>
            </a:r>
            <a:endParaRPr lang="en-GB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Lent money to:</a:t>
            </a:r>
          </a:p>
          <a:p>
            <a:r>
              <a:rPr lang="en-GB" sz="4000" dirty="0" smtClean="0"/>
              <a:t> CC = 12</a:t>
            </a:r>
          </a:p>
          <a:p>
            <a:r>
              <a:rPr lang="en-GB" sz="4000" dirty="0" smtClean="0"/>
              <a:t>NC = 18</a:t>
            </a:r>
          </a:p>
          <a:p>
            <a:r>
              <a:rPr lang="en-GB" sz="4000" dirty="0" smtClean="0"/>
              <a:t>CN = 19   </a:t>
            </a:r>
          </a:p>
          <a:p>
            <a:r>
              <a:rPr lang="en-GB" sz="4000" dirty="0" smtClean="0"/>
              <a:t>NN = 3 </a:t>
            </a:r>
            <a:endParaRPr lang="en-GB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800" dirty="0" smtClean="0">
                <a:solidFill>
                  <a:schemeClr val="bg2">
                    <a:lumMod val="25000"/>
                  </a:schemeClr>
                </a:solidFill>
              </a:rPr>
              <a:t>Networks in Travel,</a:t>
            </a:r>
          </a:p>
          <a:p>
            <a:r>
              <a:rPr lang="en-GB" sz="4800" dirty="0" smtClean="0">
                <a:solidFill>
                  <a:schemeClr val="bg2">
                    <a:lumMod val="25000"/>
                  </a:schemeClr>
                </a:solidFill>
              </a:rPr>
              <a:t>Biological Networks,</a:t>
            </a:r>
          </a:p>
          <a:p>
            <a:r>
              <a:rPr lang="en-GB" sz="4800" dirty="0" smtClean="0">
                <a:solidFill>
                  <a:schemeClr val="bg2">
                    <a:lumMod val="25000"/>
                  </a:schemeClr>
                </a:solidFill>
              </a:rPr>
              <a:t>Social Networks,</a:t>
            </a:r>
          </a:p>
          <a:p>
            <a:r>
              <a:rPr lang="en-GB" sz="4800" dirty="0" smtClean="0">
                <a:solidFill>
                  <a:schemeClr val="bg2">
                    <a:lumMod val="25000"/>
                  </a:schemeClr>
                </a:solidFill>
              </a:rPr>
              <a:t>Modelling Financial Situations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en-GB" u="sng" dirty="0" smtClean="0">
                <a:solidFill>
                  <a:schemeClr val="bg2">
                    <a:lumMod val="25000"/>
                  </a:schemeClr>
                </a:solidFill>
              </a:rPr>
              <a:t>Examples of Networks:</a:t>
            </a:r>
            <a:endParaRPr lang="en-GB" u="sng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ock-mark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653136"/>
            <a:ext cx="3563888" cy="2204864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47000"/>
              </a:srgbClr>
            </a:outerShdw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GB" sz="6600" dirty="0" smtClean="0"/>
              <a:t>The Unsecured UK Loan Market Insight the Network Theory</a:t>
            </a:r>
            <a:endParaRPr lang="en-GB" sz="6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357298"/>
            <a:ext cx="6452790" cy="385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5214950"/>
            <a:ext cx="8150976" cy="143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 of a Basic Finance Network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377" y="1928802"/>
            <a:ext cx="5185869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123728" y="2428868"/>
            <a:ext cx="305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4088" y="1600200"/>
            <a:ext cx="3637068" cy="4525963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matrix </a:t>
            </a:r>
            <a:r>
              <a:rPr lang="en-GB" dirty="0" smtClean="0"/>
              <a:t>shows: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l</a:t>
            </a:r>
            <a:r>
              <a:rPr lang="en-GB" baseline="-25000" dirty="0" err="1" smtClean="0"/>
              <a:t>ij</a:t>
            </a:r>
            <a:r>
              <a:rPr lang="en-GB" baseline="-25000" dirty="0" smtClean="0"/>
              <a:t> </a:t>
            </a:r>
            <a:r>
              <a:rPr lang="en-GB" dirty="0"/>
              <a:t>= 1 shows a </a:t>
            </a:r>
            <a:r>
              <a:rPr lang="en-GB" dirty="0" smtClean="0"/>
              <a:t>link from </a:t>
            </a:r>
            <a:r>
              <a:rPr lang="en-GB" dirty="0"/>
              <a:t>node </a:t>
            </a:r>
            <a:r>
              <a:rPr lang="en-GB" dirty="0" err="1"/>
              <a:t>i</a:t>
            </a:r>
            <a:r>
              <a:rPr lang="en-GB" dirty="0"/>
              <a:t> to node </a:t>
            </a:r>
            <a:r>
              <a:rPr lang="en-GB" dirty="0" smtClean="0"/>
              <a:t>j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l</a:t>
            </a:r>
            <a:r>
              <a:rPr lang="en-GB" baseline="-25000" dirty="0" err="1" smtClean="0"/>
              <a:t>ij</a:t>
            </a:r>
            <a:r>
              <a:rPr lang="en-GB" baseline="-25000" dirty="0" smtClean="0"/>
              <a:t> </a:t>
            </a:r>
            <a:r>
              <a:rPr lang="en-GB" dirty="0" smtClean="0"/>
              <a:t>= 0 shows no link from node </a:t>
            </a:r>
            <a:r>
              <a:rPr lang="en-GB" dirty="0" err="1" smtClean="0"/>
              <a:t>i</a:t>
            </a:r>
            <a:r>
              <a:rPr lang="en-GB" dirty="0" smtClean="0"/>
              <a:t> to node j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Adjacent Matrix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8573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2" y="1928802"/>
            <a:ext cx="369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7686" y="2357430"/>
            <a:ext cx="358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584" y="3071810"/>
            <a:ext cx="31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5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1680" y="3571876"/>
            <a:ext cx="30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6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7554" y="3643314"/>
            <a:ext cx="27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7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1960" y="3140968"/>
            <a:ext cx="2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8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4357694"/>
            <a:ext cx="397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9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648" y="45811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10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57422" y="4214818"/>
            <a:ext cx="630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11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5896" y="46531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12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198" y="188640"/>
            <a:ext cx="8051015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28"/>
            <a:ext cx="828680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lum bright="-2000"/>
          </a:blip>
          <a:srcRect/>
          <a:stretch>
            <a:fillRect/>
          </a:stretch>
        </p:blipFill>
        <p:spPr bwMode="auto">
          <a:xfrm>
            <a:off x="642910" y="260648"/>
            <a:ext cx="8296142" cy="55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643042" y="214290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78372" y="435490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464322" y="1006994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000496" y="1214422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71670" y="2214554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86116" y="3000372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572132" y="3214686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072330" y="2643182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4286256"/>
            <a:ext cx="22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000364" y="4786322"/>
            <a:ext cx="667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357686" y="4071942"/>
            <a:ext cx="667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178438" y="5436150"/>
            <a:ext cx="667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3200" dirty="0" smtClean="0"/>
              <a:t>CORE</a:t>
            </a:r>
          </a:p>
          <a:p>
            <a:pPr>
              <a:buNone/>
            </a:pPr>
            <a:r>
              <a:rPr lang="en-GB" sz="3200" dirty="0" smtClean="0"/>
              <a:t>C= {4, 6, 7, 11}</a:t>
            </a:r>
          </a:p>
          <a:p>
            <a:endParaRPr lang="en-GB" sz="3200" dirty="0" smtClean="0"/>
          </a:p>
          <a:p>
            <a:endParaRPr lang="en-GB" sz="3200" dirty="0" smtClean="0"/>
          </a:p>
          <a:p>
            <a:r>
              <a:rPr lang="en-GB" sz="3200" dirty="0" smtClean="0"/>
              <a:t>NON-CORE</a:t>
            </a:r>
          </a:p>
          <a:p>
            <a:pPr>
              <a:buNone/>
            </a:pPr>
            <a:r>
              <a:rPr lang="en-GB" sz="3200" dirty="0" smtClean="0"/>
              <a:t> N={1, 2, 3, 5, 8, 9, 10}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Look at Core and </a:t>
            </a:r>
            <a:r>
              <a:rPr lang="en-GB" dirty="0" smtClean="0"/>
              <a:t>Non-Core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1142984"/>
            <a:ext cx="5000660" cy="554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343</TotalTime>
  <Words>153</Words>
  <Application>Microsoft Office PowerPoint</Application>
  <PresentationFormat>On-screen Show (4:3)</PresentationFormat>
  <Paragraphs>65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Jenna Birch,  MMATH student</vt:lpstr>
      <vt:lpstr>Examples of Networks:</vt:lpstr>
      <vt:lpstr>Slide 3</vt:lpstr>
      <vt:lpstr>Example of a Basic Finance Network</vt:lpstr>
      <vt:lpstr>Adjacent Matrix</vt:lpstr>
      <vt:lpstr>Slide 6</vt:lpstr>
      <vt:lpstr>Slide 7</vt:lpstr>
      <vt:lpstr>Slide 8</vt:lpstr>
      <vt:lpstr>Look at Core and Non-Core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35</cp:revision>
  <dcterms:created xsi:type="dcterms:W3CDTF">2010-11-10T17:37:26Z</dcterms:created>
  <dcterms:modified xsi:type="dcterms:W3CDTF">2010-11-14T21:24:09Z</dcterms:modified>
</cp:coreProperties>
</file>